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6" r:id="rId3"/>
    <p:sldId id="285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415" autoAdjust="0"/>
  </p:normalViewPr>
  <p:slideViewPr>
    <p:cSldViewPr snapToGrid="0">
      <p:cViewPr>
        <p:scale>
          <a:sx n="80" d="100"/>
          <a:sy n="80" d="100"/>
        </p:scale>
        <p:origin x="-706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AD1F-D1A4-4C46-AD5C-220226DEE84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C9B74-AF62-45E8-A139-9EB2E1B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C9B74-AF62-45E8-A139-9EB2E1BCA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6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9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7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8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7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76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4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8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5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1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3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6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1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2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05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0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8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9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5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7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6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0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9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9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3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1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8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93340-1928-4E51-8DC3-8BCEB6DB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C9293-8A35-4581-94AC-BA8722A7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195D7B-959E-4782-A7CA-87DEB263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BBEEA-DDFC-445D-9455-D4A91849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3BA0F-78B5-41E3-B605-02FF7FE2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23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B893A-36D2-4965-B6AD-3830E840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D5AE3-C29F-48CE-9CAE-40314AB9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0AEEA4-2C3B-45FB-BD07-C7FDC6EC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036565-6681-4875-AC1A-C7485E02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0C389-18F8-468D-8525-C3CEE8E0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2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49300-C248-489E-AF8C-093E1442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467F3-BD64-47D8-98E1-22C3393B0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A36AA1-FDEF-470A-8F6B-BE98305D1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54C791-2564-4921-A234-278FA864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8834A4-1C32-4B5D-AD71-7AE1A97A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960E3A-2CFE-4B15-A909-F5E835F3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6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B8DB7-5CD7-4B8E-B077-E4563498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056B16-7C0F-4706-B595-6394D7C8D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278832-DE1F-40DB-96B5-A2D17113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019D2C-B4F7-456D-9F18-6E8434E6C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58941B-0880-4C37-BAC9-712C64194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71A190-4D27-4D0B-9A54-809A3B5C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8ECAD7-A5FD-4AB2-8F41-8183C507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062918-F0EF-44D3-86BF-7933919B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9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3387D-D2D0-435B-81CC-6DE2F38D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6146C4-2963-4B52-9F3A-D62F633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6B150E-C989-4AAB-B67F-B3012B9B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5510CE-D94A-46A6-9ACA-2F715AE8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6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2625BD-084A-42C2-B543-15D776E0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D09BC2-E3D6-4DE6-8F8E-D2EB2A2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07F3D1-449C-40B2-81A1-4587D90B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6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CA4AF-CD69-48FA-81EA-16AA3C8E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7DFBE-D8A3-48BE-A2BA-4F05BA0C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C083EC-DD24-4D96-9287-1297A5FAE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3D68D-42B4-4A96-9D79-68E0066E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89FEF8-7B87-4259-BFCD-8DB34D99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18B404-1B85-4F9B-AE4F-355F27AA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9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B4389-D9A5-4B98-AEF5-2713B60D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F34F6F-C145-4489-9122-3776AAF74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3EDE2D-B14B-4B2F-A1E4-8F3469344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937F90-A00B-45CA-A509-E72F0BB2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FF229A-6E0E-4109-9097-03970963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34F433-7F7F-4BB6-B2FE-FAA2DC2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1F1D8-2710-4B63-86F4-54072728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6A8FB1-5D41-4A05-A78A-13358AA4D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2CFB01-38BB-463D-AD31-6A5E5CA8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59E300-FC92-45BC-B533-4BBD2A95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A9B3D-9CB6-4AEC-8F1E-AB397FC5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175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911F9F-E973-4807-BD84-23184432B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8899E6-71D0-4CB2-9AF8-7113A4F40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79AE76-F4E4-4980-9E04-9FFC7778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64B2AC-8811-48B4-9D86-C322B397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10375-66E7-4C15-964B-C7534C89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9B5E8-CBBC-4B3D-9698-05AFD44DE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75721D-F4DE-4026-A9BF-89369634F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6C54A-3036-4118-AD44-FA23935F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3B4CD-C2C1-45F6-A379-D0BAC6B9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28F64-B068-419E-BC0D-A9032015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C5A883-C701-4530-8E4A-AC1DB06D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256B0-2C85-421C-BBD1-A8392EF0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B946C-73D8-4137-A3B8-F07223397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C0CA-1883-432F-8027-3C069D9CE22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D75CD-6F06-4858-A9C8-D00EE6380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7AAB23-5EB9-4570-808B-A85208CB1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F31B-A64F-40E0-82ED-E07A63498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  <p:sldLayoutId id="2147483705" r:id="rId13"/>
    <p:sldLayoutId id="2147483704" r:id="rId14"/>
    <p:sldLayoutId id="2147483703" r:id="rId15"/>
    <p:sldLayoutId id="2147483702" r:id="rId16"/>
    <p:sldLayoutId id="2147483701" r:id="rId17"/>
    <p:sldLayoutId id="2147483700" r:id="rId18"/>
    <p:sldLayoutId id="2147483699" r:id="rId19"/>
    <p:sldLayoutId id="2147483698" r:id="rId20"/>
    <p:sldLayoutId id="2147483697" r:id="rId21"/>
    <p:sldLayoutId id="2147483696" r:id="rId22"/>
    <p:sldLayoutId id="2147483695" r:id="rId23"/>
    <p:sldLayoutId id="2147483694" r:id="rId24"/>
    <p:sldLayoutId id="2147483693" r:id="rId25"/>
    <p:sldLayoutId id="2147483692" r:id="rId26"/>
    <p:sldLayoutId id="2147483691" r:id="rId27"/>
    <p:sldLayoutId id="2147483690" r:id="rId28"/>
    <p:sldLayoutId id="2147483689" r:id="rId29"/>
    <p:sldLayoutId id="2147483688" r:id="rId30"/>
    <p:sldLayoutId id="2147483687" r:id="rId31"/>
    <p:sldLayoutId id="2147483686" r:id="rId32"/>
    <p:sldLayoutId id="2147483685" r:id="rId33"/>
    <p:sldLayoutId id="2147483684" r:id="rId34"/>
    <p:sldLayoutId id="2147483683" r:id="rId35"/>
    <p:sldLayoutId id="2147483682" r:id="rId36"/>
    <p:sldLayoutId id="2147483681" r:id="rId37"/>
    <p:sldLayoutId id="2147483680" r:id="rId38"/>
    <p:sldLayoutId id="2147483679" r:id="rId39"/>
    <p:sldLayoutId id="2147483678" r:id="rId40"/>
    <p:sldLayoutId id="2147483677" r:id="rId41"/>
    <p:sldLayoutId id="2147483676" r:id="rId42"/>
    <p:sldLayoutId id="2147483675" r:id="rId43"/>
    <p:sldLayoutId id="2147483674" r:id="rId44"/>
    <p:sldLayoutId id="2147483673" r:id="rId45"/>
    <p:sldLayoutId id="2147483672" r:id="rId46"/>
    <p:sldLayoutId id="2147483671" r:id="rId47"/>
    <p:sldLayoutId id="2147483670" r:id="rId48"/>
    <p:sldLayoutId id="2147483669" r:id="rId49"/>
    <p:sldLayoutId id="2147483668" r:id="rId50"/>
    <p:sldLayoutId id="2147483667" r:id="rId51"/>
    <p:sldLayoutId id="2147483666" r:id="rId52"/>
    <p:sldLayoutId id="2147483665" r:id="rId53"/>
    <p:sldLayoutId id="2147483664" r:id="rId54"/>
    <p:sldLayoutId id="2147483663" r:id="rId55"/>
    <p:sldLayoutId id="2147483662" r:id="rId56"/>
    <p:sldLayoutId id="2147483661" r:id="rId57"/>
    <p:sldLayoutId id="2147483660" r:id="rId58"/>
    <p:sldLayoutId id="2147483650" r:id="rId59"/>
    <p:sldLayoutId id="2147483651" r:id="rId60"/>
    <p:sldLayoutId id="2147483652" r:id="rId61"/>
    <p:sldLayoutId id="2147483653" r:id="rId62"/>
    <p:sldLayoutId id="2147483654" r:id="rId63"/>
    <p:sldLayoutId id="2147483655" r:id="rId64"/>
    <p:sldLayoutId id="2147483656" r:id="rId65"/>
    <p:sldLayoutId id="2147483657" r:id="rId66"/>
    <p:sldLayoutId id="2147483658" r:id="rId67"/>
    <p:sldLayoutId id="2147483659" r:id="rId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10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6.gif"/><Relationship Id="rId17" Type="http://schemas.microsoft.com/office/2007/relationships/hdphoto" Target="../media/hdphoto3.wdp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1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6.gif"/><Relationship Id="rId17" Type="http://schemas.microsoft.com/office/2007/relationships/hdphoto" Target="../media/hdphoto3.wdp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18" Type="http://schemas.openxmlformats.org/officeDocument/2006/relationships/slide" Target="slide4.xml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6.gif"/><Relationship Id="rId17" Type="http://schemas.microsoft.com/office/2007/relationships/hdphoto" Target="../media/hdphoto3.wdp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6.gif"/><Relationship Id="rId17" Type="http://schemas.microsoft.com/office/2007/relationships/hdphoto" Target="../media/hdphoto3.wdp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vuki-bolota-sverchki-lyagushki-jabyi-4118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8212" y="-1539875"/>
            <a:ext cx="487363" cy="487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43" y="5081810"/>
            <a:ext cx="1873857" cy="1303750"/>
          </a:xfrm>
          <a:prstGeom prst="rect">
            <a:avLst/>
          </a:prstGeom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893887" y="1076325"/>
            <a:ext cx="8248650" cy="2000250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БАҚА СЕКІРЕДІ</a:t>
            </a:r>
            <a:endParaRPr lang="ru-RU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>
            <a:hlinkClick r:id="rId7" action="ppaction://hlinksldjump"/>
          </p:cNvPr>
          <p:cNvSpPr/>
          <p:nvPr/>
        </p:nvSpPr>
        <p:spPr>
          <a:xfrm>
            <a:off x="6505575" y="3705225"/>
            <a:ext cx="2247900" cy="857250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k-KZ" sz="28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28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43117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83798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63 0.07986 C -0.43711 0.0787 -0.50469 -0.13473 -0.54271 -0.13287 C -0.58073 -0.13102 -0.55091 0.08101 -0.59102 0.09051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0039 -0.12408 -0.24219 0.11018 -0.28594 0.10833 C -0.32969 0.10648 -0.46719 -0.17894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497 0.18356 -0.51953 0.19467 L -0.75182 -0.0145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3495 L -0.1181 -0.20348 C -0.17083 -0.19468 -0.2526 0.08981 -0.31354 0.08819 C -0.37448 0.08657 -0.44063 -0.21945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422 0.19375 -0.52604 0.20486 L -0.74688 -0.004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1094 -0.1294 -0.54896 -0.12662 C -0.58698 -0.12385 -0.55482 0.07893 -0.59479 0.08819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84 L -0.25612 -0.16274 C -0.30365 -0.14792 -0.23932 0.11458 -0.28346 0.11273 C -0.3276 0.11088 -0.47096 -0.17963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4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109 0.19282 -0.52292 0.20393 L -0.74375 -0.00533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3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2604 -0.12801 -0.55898 -0.12547 C -0.59193 -0.12292 -0.55638 0.08379 -0.59596 0.09282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10.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896574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3884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937255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9876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3449 L -0.26224 0.075 C -0.31302 0.0625 -0.35703 -0.18542 -0.39844 -0.20949 C -0.43984 -0.23357 -0.46927 -0.08496 -0.51068 -0.06899 L -0.64688 -0.11366 L -0.70286 -0.09283 L -0.77214 -0.0442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1315 -0.13033 -0.31849 0.07245 -0.36224 0.0706 C -0.40599 0.06875 -0.47982 -0.18519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992 0.18055 -0.51953 0.19467 L -0.72227 0.00393 L -0.94479 0.1215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14468 L -0.1181 -0.20348 C -0.1655 -0.16991 -0.21003 0.05879 -0.27096 0.05717 C -0.3319 0.05555 -0.43359 -0.22454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93 0.19236 -0.52604 0.20486 L -0.71602 0.00393 L -0.95221 0.12152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778 L -0.27852 0.0706 C -0.32917 0.05764 -0.35846 -0.18426 -0.39727 -0.2051 C -0.43607 -0.22593 -0.47096 -0.07061 -0.51159 -0.05394 L -0.64141 -0.10486 L -0.69388 -0.08426 L -0.76771 -0.03264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1132 L -0.25612 -0.16274 C -0.31497 -0.13218 -0.32057 0.07245 -0.36471 0.0706 C -0.40885 0.06875 -0.48451 -0.18681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565 0.19097 -0.52292 0.20393 L -0.71602 0.00601 L -0.95352 0.12384 " pathEditMode="relative" rAng="0" ptsTypes="A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8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3056 L -0.26224 0.0706 C -0.29883 0.08287 -0.31107 -0.01019 -0.33359 -0.05649 C -0.35612 -0.10278 -0.3668 -0.20533 -0.39727 -0.20718 C -0.42773 -0.20903 -0.47565 -0.08449 -0.51628 -0.06829 L -0.64102 -0.10996 L -0.69727 -0.09144 L -0.76641 -0.05093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447" y="1567934"/>
            <a:ext cx="7767227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 !!!</a:t>
            </a:r>
          </a:p>
        </p:txBody>
      </p:sp>
    </p:spTree>
    <p:extLst>
      <p:ext uri="{BB962C8B-B14F-4D97-AF65-F5344CB8AC3E}">
        <p14:creationId xmlns:p14="http://schemas.microsoft.com/office/powerpoint/2010/main" val="14358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896574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3884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937255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9876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3449 L -0.26224 0.075 C -0.31302 0.0625 -0.35703 -0.18542 -0.39844 -0.20949 C -0.43984 -0.23357 -0.46927 -0.08496 -0.51068 -0.06899 L -0.64688 -0.11366 L -0.70286 -0.09283 L -0.77214 -0.0442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1315 -0.13033 -0.31849 0.07245 -0.36224 0.0706 C -0.40599 0.06875 -0.47982 -0.18519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992 0.18055 -0.51953 0.19467 L -0.72227 0.00393 L -0.94479 0.1215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14468 L -0.1181 -0.20348 C -0.1655 -0.16991 -0.21003 0.05879 -0.27096 0.05717 C -0.3319 0.05555 -0.43359 -0.22454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93 0.19236 -0.52604 0.20486 L -0.71602 0.00393 L -0.95221 0.12152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778 L -0.27852 0.0706 C -0.32917 0.05764 -0.35846 -0.18426 -0.39727 -0.2051 C -0.43607 -0.22593 -0.47096 -0.07061 -0.51159 -0.05394 L -0.64141 -0.10486 L -0.69388 -0.08426 L -0.76771 -0.03264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1132 L -0.25612 -0.16274 C -0.31497 -0.13218 -0.32057 0.07245 -0.36471 0.0706 C -0.40885 0.06875 -0.48451 -0.18681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565 0.19097 -0.52292 0.20393 L -0.71602 0.00601 L -0.95352 0.12384 " pathEditMode="relative" rAng="0" ptsTypes="A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8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3056 L -0.26224 0.0706 C -0.29883 0.08287 -0.31107 -0.01019 -0.33359 -0.05649 C -0.35612 -0.10278 -0.3668 -0.20533 -0.39727 -0.20718 C -0.42773 -0.20903 -0.47565 -0.08449 -0.51628 -0.06829 L -0.64102 -0.10996 L -0.69727 -0.09144 L -0.76641 -0.05093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29343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3044249" y="4107402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70024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2" name="Стрелка вправо 31">
            <a:hlinkClick r:id="rId18" action="ppaction://hlinksldjump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5 0.07986 C -0.43711 0.0787 -0.50078 -0.125 -0.54271 -0.13287 C -0.58464 -0.14074 -0.57344 0.02245 -0.61354 0.03194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02615 L -0.32813 -0.18311 C -0.40729 -0.20764 -0.45169 -0.12084 -0.50846 -0.12176 C -0.56536 -0.12246 -0.62878 -0.2 -0.66966 -0.1882 L -0.75313 -0.0495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9089 0.15926 -0.51953 0.19467 L -0.59596 0.1305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1713 L -0.15833 -0.22246 C -0.2293 -0.24954 -0.33099 -0.14399 -0.41055 -0.14491 C -0.48997 -0.14561 -0.57865 -0.2426 -0.63555 -0.22778 L -0.75234 -0.0537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9935 0.17083 -0.52604 0.20486 L -0.59596 0.1326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0612 -0.12199 -0.54896 -0.12662 C -0.5918 -0.13125 -0.58398 0.03449 -0.62396 0.04375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9 0.03264 L -0.32682 -0.1838 C -0.40378 -0.2088 -0.44883 -0.1169 -0.5056 -0.11783 C -0.5625 -0.11852 -0.6276 -0.20186 -0.6681 -0.18912 L -0.74818 -0.0402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34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612 -0.04723 C -0.41224 -0.06945 -0.40313 -0.11412 -0.43047 -0.07223 C -0.45794 -0.03033 -0.49271 0.16944 -0.52044 0.20393 L -0.59727 0.13495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1953 -0.11991 -0.55898 -0.12547 C -0.59844 -0.13102 -0.59544 0.03588 -0.63503 0.0449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43117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83798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63 0.07986 C -0.43711 0.0787 -0.50469 -0.13473 -0.54271 -0.13287 C -0.58073 -0.13102 -0.55091 0.08101 -0.59102 0.09051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0039 -0.12408 -0.24219 0.11018 -0.28594 0.10833 C -0.32969 0.10648 -0.46719 -0.17894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497 0.18356 -0.51953 0.19467 L -0.75182 -0.0145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3495 L -0.1181 -0.20348 C -0.17083 -0.19468 -0.2526 0.08981 -0.31354 0.08819 C -0.37448 0.08657 -0.44063 -0.21945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422 0.19375 -0.52604 0.20486 L -0.74688 -0.004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1094 -0.1294 -0.54896 -0.12662 C -0.58698 -0.12385 -0.55482 0.07893 -0.59479 0.08819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84 L -0.25612 -0.16274 C -0.30365 -0.14792 -0.23932 0.11458 -0.28346 0.11273 C -0.3276 0.11088 -0.47096 -0.17963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4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109 0.19282 -0.52292 0.20393 L -0.74375 -0.00533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3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2604 -0.12801 -0.55898 -0.12547 C -0.59193 -0.12292 -0.55638 0.08379 -0.59596 0.09282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896574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3884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937255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9876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3449 L -0.26224 0.075 C -0.31302 0.0625 -0.35703 -0.18542 -0.39844 -0.20949 C -0.43984 -0.23357 -0.46927 -0.08496 -0.51068 -0.06899 L -0.64688 -0.11366 L -0.70286 -0.09283 L -0.77214 -0.0442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1315 -0.13033 -0.31849 0.07245 -0.36224 0.0706 C -0.40599 0.06875 -0.47982 -0.18519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992 0.18055 -0.51953 0.19467 L -0.72227 0.00393 L -0.94479 0.1215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14468 L -0.1181 -0.20348 C -0.1655 -0.16991 -0.21003 0.05879 -0.27096 0.05717 C -0.3319 0.05555 -0.43359 -0.22454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93 0.19236 -0.52604 0.20486 L -0.71602 0.00393 L -0.95221 0.12152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778 L -0.27852 0.0706 C -0.32917 0.05764 -0.35846 -0.18426 -0.39727 -0.2051 C -0.43607 -0.22593 -0.47096 -0.07061 -0.51159 -0.05394 L -0.64141 -0.10486 L -0.69388 -0.08426 L -0.76771 -0.03264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1132 L -0.25612 -0.16274 C -0.31497 -0.13218 -0.32057 0.07245 -0.36471 0.0706 C -0.40885 0.06875 -0.48451 -0.18681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565 0.19097 -0.52292 0.20393 L -0.71602 0.00601 L -0.95352 0.12384 " pathEditMode="relative" rAng="0" ptsTypes="A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8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3056 L -0.26224 0.0706 C -0.29883 0.08287 -0.31107 -0.01019 -0.33359 -0.05649 C -0.35612 -0.10278 -0.3668 -0.20533 -0.39727 -0.20718 C -0.42773 -0.20903 -0.47565 -0.08449 -0.51628 -0.06829 L -0.64102 -0.10996 L -0.69727 -0.09144 L -0.76641 -0.05093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29343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3044249" y="4107402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70024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5 0.07986 C -0.43711 0.0787 -0.50078 -0.125 -0.54271 -0.13287 C -0.58464 -0.14074 -0.57344 0.02245 -0.61354 0.03194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02615 L -0.32813 -0.18311 C -0.40729 -0.20764 -0.45169 -0.12084 -0.50846 -0.12176 C -0.56536 -0.12246 -0.62878 -0.2 -0.66966 -0.1882 L -0.75313 -0.0495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9089 0.15926 -0.51953 0.19467 L -0.59596 0.1305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1713 L -0.15833 -0.22246 C -0.2293 -0.24954 -0.33099 -0.14399 -0.41055 -0.14491 C -0.48997 -0.14561 -0.57865 -0.2426 -0.63555 -0.22778 L -0.75234 -0.0537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9935 0.17083 -0.52604 0.20486 L -0.59596 0.1326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0612 -0.12199 -0.54896 -0.12662 C -0.5918 -0.13125 -0.58398 0.03449 -0.62396 0.04375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9 0.03264 L -0.32682 -0.1838 C -0.40378 -0.2088 -0.44883 -0.1169 -0.5056 -0.11783 C -0.5625 -0.11852 -0.6276 -0.20186 -0.6681 -0.18912 L -0.74818 -0.0402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34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612 -0.04723 C -0.41224 -0.06945 -0.40313 -0.11412 -0.43047 -0.07223 C -0.45794 -0.03033 -0.49271 0.16944 -0.52044 0.20393 L -0.59727 0.13495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1953 -0.11991 -0.55898 -0.12547 C -0.59844 -0.13102 -0.59544 0.03588 -0.63503 0.0449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43117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3215266" y="4283798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63 0.07986 C -0.43711 0.0787 -0.50469 -0.13473 -0.54271 -0.13287 C -0.58073 -0.13102 -0.55091 0.08101 -0.59102 0.09051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0039 -0.12408 -0.24219 0.11018 -0.28594 0.10833 C -0.32969 0.10648 -0.46719 -0.17894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497 0.18356 -0.51953 0.19467 L -0.75182 -0.0145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3495 L -0.1181 -0.20348 C -0.17083 -0.19468 -0.2526 0.08981 -0.31354 0.08819 C -0.37448 0.08657 -0.44063 -0.21945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422 0.19375 -0.52604 0.20486 L -0.74688 -0.004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1094 -0.1294 -0.54896 -0.12662 C -0.58698 -0.12385 -0.55482 0.07893 -0.59479 0.08819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84 L -0.25612 -0.16274 C -0.30365 -0.14792 -0.23932 0.11458 -0.28346 0.11273 C -0.3276 0.11088 -0.47096 -0.17963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45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109 0.19282 -0.52292 0.20393 L -0.74375 -0.00533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3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2604 -0.12801 -0.55898 -0.12547 C -0.59193 -0.12292 -0.55638 0.08379 -0.59596 0.09282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896574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3884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5193089" y="5012687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74722" y="4937255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2906916" y="409876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3449 L -0.26224 0.075 C -0.31302 0.0625 -0.35703 -0.18542 -0.39844 -0.20949 C -0.43984 -0.23357 -0.46927 -0.08496 -0.51068 -0.06899 L -0.64688 -0.11366 L -0.70286 -0.09283 L -0.77214 -0.0442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1132 L -0.25352 -0.16088 C -0.31315 -0.13033 -0.31849 0.07245 -0.36224 0.0706 C -0.40599 0.06875 -0.47982 -0.18519 -0.51628 -0.17223 L -0.5806 0.1481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6992 0.18055 -0.51953 0.19467 L -0.72227 0.00393 L -0.94479 0.1215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14468 L -0.1181 -0.20348 C -0.1655 -0.16991 -0.21003 0.05879 -0.27096 0.05717 C -0.3319 0.05555 -0.43359 -0.22454 -0.48398 -0.21343 L -0.57357 0.1240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793 0.19236 -0.52604 0.20486 L -0.71602 0.00393 L -0.95221 0.12152 " pathEditMode="relative" rAng="0" ptsTypes="A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778 L -0.27852 0.0706 C -0.32917 0.05764 -0.35846 -0.18426 -0.39727 -0.2051 C -0.43607 -0.22593 -0.47096 -0.07061 -0.51159 -0.05394 L -0.64141 -0.10486 L -0.69388 -0.08426 L -0.76771 -0.03264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1132 L -0.25612 -0.16274 C -0.31497 -0.13218 -0.32057 0.07245 -0.36471 0.0706 C -0.40885 0.06875 -0.48451 -0.18681 -0.52096 -0.17408 L -0.5832 0.146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755 -0.04723 C -0.41406 -0.06945 -0.40482 -0.11412 -0.43242 -0.07223 C -0.46003 -0.03033 -0.47565 0.19097 -0.52292 0.20393 L -0.71602 0.00601 L -0.95352 0.12384 " pathEditMode="relative" rAng="0" ptsTypes="A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8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3056 L -0.26224 0.0706 C -0.29883 0.08287 -0.31107 -0.01019 -0.33359 -0.05649 C -0.35612 -0.10278 -0.3668 -0.20533 -0.39727 -0.20718 C -0.42773 -0.20903 -0.47565 -0.08449 -0.51628 -0.06829 L -0.64102 -0.10996 L -0.69727 -0.09144 L -0.76641 -0.05093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440998-E41F-4299-9CB5-FFC3115C44EA}"/>
              </a:ext>
            </a:extLst>
          </p:cNvPr>
          <p:cNvGrpSpPr/>
          <p:nvPr/>
        </p:nvGrpSpPr>
        <p:grpSpPr>
          <a:xfrm>
            <a:off x="2103120" y="1"/>
            <a:ext cx="8778240" cy="1813364"/>
            <a:chOff x="2771176" y="1"/>
            <a:chExt cx="6453035" cy="181336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03E2F19A-E301-487E-9063-43FB1E665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1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176" y="1"/>
              <a:ext cx="6453035" cy="18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4F2780-2E74-446C-B07F-B3E33E7A4F30}"/>
                </a:ext>
              </a:extLst>
            </p:cNvPr>
            <p:cNvSpPr txBox="1"/>
            <p:nvPr/>
          </p:nvSpPr>
          <p:spPr>
            <a:xfrm>
              <a:off x="2771177" y="614295"/>
              <a:ext cx="6453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8.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Сұрақты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жазыңыз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29343"/>
            <a:ext cx="2279246" cy="2279246"/>
            <a:chOff x="4053466" y="2461175"/>
            <a:chExt cx="2279246" cy="2279246"/>
          </a:xfrm>
        </p:grpSpPr>
        <p:pic>
          <p:nvPicPr>
            <p:cNvPr id="1036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693028"/>
            <a:ext cx="2435498" cy="2435498"/>
            <a:chOff x="1553428" y="4243116"/>
            <a:chExt cx="2435498" cy="2435498"/>
          </a:xfrm>
        </p:grpSpPr>
        <p:pic>
          <p:nvPicPr>
            <p:cNvPr id="10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DFBE57-1EC8-46BB-A3FB-53B2317183E4}"/>
              </a:ext>
            </a:extLst>
          </p:cNvPr>
          <p:cNvGrpSpPr/>
          <p:nvPr/>
        </p:nvGrpSpPr>
        <p:grpSpPr>
          <a:xfrm>
            <a:off x="3044249" y="4107402"/>
            <a:ext cx="2279246" cy="2279246"/>
            <a:chOff x="4956377" y="5093189"/>
            <a:chExt cx="2279246" cy="2279246"/>
          </a:xfrm>
        </p:grpSpPr>
        <p:pic>
          <p:nvPicPr>
            <p:cNvPr id="11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6A37ED4-4AA3-46EB-A44E-440336604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377" y="5093189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06E019-EB66-4A2A-B41E-145525B8EDE0}"/>
                </a:ext>
              </a:extLst>
            </p:cNvPr>
            <p:cNvSpPr txBox="1"/>
            <p:nvPr/>
          </p:nvSpPr>
          <p:spPr>
            <a:xfrm>
              <a:off x="5455865" y="5712984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40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37714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25271A29-5D1C-447B-9446-E1C28C950437}"/>
              </a:ext>
            </a:extLst>
          </p:cNvPr>
          <p:cNvGrpSpPr/>
          <p:nvPr/>
        </p:nvGrpSpPr>
        <p:grpSpPr>
          <a:xfrm>
            <a:off x="4913652" y="4970024"/>
            <a:ext cx="2279246" cy="2279246"/>
            <a:chOff x="4053466" y="2461175"/>
            <a:chExt cx="2279246" cy="2279246"/>
          </a:xfrm>
        </p:grpSpPr>
        <p:pic>
          <p:nvPicPr>
            <p:cNvPr id="23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BEC71658-1965-464F-8435-20D6C692E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66" y="2461175"/>
              <a:ext cx="2279246" cy="227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75229-0793-409C-9437-473FC764F0DB}"/>
                </a:ext>
              </a:extLst>
            </p:cNvPr>
            <p:cNvSpPr txBox="1"/>
            <p:nvPr/>
          </p:nvSpPr>
          <p:spPr>
            <a:xfrm>
              <a:off x="4504139" y="3046800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7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53F0C8F8-D831-4356-BFAC-6F563CF7F5BD}"/>
              </a:ext>
            </a:extLst>
          </p:cNvPr>
          <p:cNvGrpSpPr/>
          <p:nvPr/>
        </p:nvGrpSpPr>
        <p:grpSpPr>
          <a:xfrm>
            <a:off x="386680" y="4752948"/>
            <a:ext cx="2435498" cy="2435498"/>
            <a:chOff x="1553428" y="4243116"/>
            <a:chExt cx="2435498" cy="2435498"/>
          </a:xfrm>
        </p:grpSpPr>
        <p:pic>
          <p:nvPicPr>
            <p:cNvPr id="27" name="Picture 12" descr="Raster Clipart Water Lily Leaf - Heart, HD Png Download - 822x567(#1597731)  - PngFind">
              <a:extLst>
                <a:ext uri="{FF2B5EF4-FFF2-40B4-BE49-F238E27FC236}">
                  <a16:creationId xmlns:a16="http://schemas.microsoft.com/office/drawing/2014/main" xmlns="" id="{AB75794A-EE89-452D-AC86-FB57DDB4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4063" r="94688">
                          <a14:foregroundMark x1="8750" y1="49375" x2="4063" y2="65313"/>
                          <a14:foregroundMark x1="4063" y1="65313" x2="4063" y2="65313"/>
                          <a14:foregroundMark x1="94688" y1="40625" x2="89688" y2="55625"/>
                          <a14:foregroundMark x1="89688" y1="55625" x2="87813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428" y="4243116"/>
              <a:ext cx="2435498" cy="243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1D7BA9-D586-4792-BC93-4556F21A8846}"/>
                </a:ext>
              </a:extLst>
            </p:cNvPr>
            <p:cNvSpPr txBox="1"/>
            <p:nvPr/>
          </p:nvSpPr>
          <p:spPr>
            <a:xfrm>
              <a:off x="2281396" y="5005136"/>
              <a:ext cx="14608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6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6" descr="Cute frog cartoon Royalty Free Vector Image - VectorStock">
            <a:extLst>
              <a:ext uri="{FF2B5EF4-FFF2-40B4-BE49-F238E27FC236}">
                <a16:creationId xmlns:a16="http://schemas.microsoft.com/office/drawing/2014/main" xmlns="" id="{5825E8DF-1D45-4C63-B468-70134FCA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92" b="89898" l="3800" r="96000">
                        <a14:foregroundMark x1="64000" y1="3292" x2="70800" y2="26220"/>
                        <a14:foregroundMark x1="83600" y1="9875" x2="87300" y2="31328"/>
                        <a14:foregroundMark x1="62000" y1="5335" x2="59100" y2="22020"/>
                        <a14:foregroundMark x1="59100" y1="22020" x2="59100" y2="22020"/>
                        <a14:foregroundMark x1="65900" y1="17026" x2="56200" y2="9875"/>
                        <a14:foregroundMark x1="81100" y1="10329" x2="87300" y2="12259"/>
                        <a14:foregroundMark x1="87300" y1="12259" x2="88100" y2="12826"/>
                        <a14:foregroundMark x1="81900" y1="10329" x2="83600" y2="21793"/>
                        <a14:foregroundMark x1="90800" y1="25993" x2="90000" y2="31101"/>
                        <a14:foregroundMark x1="92000" y1="70375" x2="92200" y2="77980"/>
                        <a14:foregroundMark x1="92200" y1="77980" x2="91400" y2="72304"/>
                        <a14:foregroundMark x1="96000" y1="72304" x2="96000" y2="72304"/>
                        <a14:foregroundMark x1="10200" y1="85358" x2="3800" y2="80931"/>
                        <a14:foregroundMark x1="3800" y1="80931" x2="10500" y2="77412"/>
                        <a14:foregroundMark x1="10500" y1="77412" x2="10800" y2="77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4243116"/>
            <a:ext cx="2279246" cy="20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68"/>
            <a:ext cx="2128995" cy="1901048"/>
          </a:xfrm>
          <a:prstGeom prst="rect">
            <a:avLst/>
          </a:prstGeom>
        </p:spPr>
      </p:pic>
      <p:pic>
        <p:nvPicPr>
          <p:cNvPr id="3" name="s-aplodisment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8275" y="1569683"/>
            <a:ext cx="487363" cy="487363"/>
          </a:xfrm>
          <a:prstGeom prst="rect">
            <a:avLst/>
          </a:prstGeom>
        </p:spPr>
      </p:pic>
      <p:pic>
        <p:nvPicPr>
          <p:cNvPr id="4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69550" y="2621713"/>
            <a:ext cx="487363" cy="487363"/>
          </a:xfrm>
          <a:prstGeom prst="rect">
            <a:avLst/>
          </a:prstGeom>
        </p:spPr>
      </p:pic>
      <p:pic>
        <p:nvPicPr>
          <p:cNvPr id="13" name="zvuk-nevernogo-otveta-s-oshibkoy-dlya-prezentaci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69550" y="3795167"/>
            <a:ext cx="487363" cy="4873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4913652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Қате жауап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E5AA4F-69E5-4A55-A09B-95557111DC51}"/>
              </a:ext>
            </a:extLst>
          </p:cNvPr>
          <p:cNvSpPr txBox="1"/>
          <p:nvPr/>
        </p:nvSpPr>
        <p:spPr>
          <a:xfrm>
            <a:off x="8881066" y="1929216"/>
            <a:ext cx="283812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Дұрыс жауап</a:t>
            </a:r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10300126" y="5968784"/>
            <a:ext cx="1693754" cy="771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57 L -0.3625 0.07986 C -0.43711 0.0787 -0.50078 -0.125 -0.54271 -0.13287 C -0.58464 -0.14074 -0.57344 0.02245 -0.61354 0.03194 L -0.78333 -0.07547 L -0.85313 -0.02547 L -0.93958 0.091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02615 L -0.32813 -0.18311 C -0.40729 -0.20764 -0.45169 -0.12084 -0.50846 -0.12176 C -0.56536 -0.12246 -0.62878 -0.2 -0.66966 -0.1882 L -0.75313 -0.0495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074 L -0.34544 -0.05649 C -0.40352 -0.07686 -0.39518 -0.12338 -0.42422 -0.08149 C -0.45326 -0.03959 -0.49089 0.15926 -0.51953 0.19467 L -0.59596 0.1305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1713 L -0.15833 -0.22246 C -0.2293 -0.24954 -0.33099 -0.14399 -0.41055 -0.14491 C -0.48997 -0.14561 -0.57865 -0.2426 -0.63555 -0.22778 L -0.75234 -0.0537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7685 L -0.36068 -0.0463 C -0.41771 -0.07107 -0.40794 -0.1132 -0.43555 -0.0713 C -0.46315 -0.0294 -0.49935 0.17083 -0.52604 0.20486 L -0.59596 0.1326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12315 L -0.36667 0.07152 C -0.44258 0.07083 -0.50612 -0.12199 -0.54896 -0.12662 C -0.5918 -0.13125 -0.58398 0.03449 -0.62396 0.04375 L -0.78854 -0.07107 L -0.85521 -0.02477 L -0.94896 0.09189 " pathEditMode="relative" rAng="0" ptsTypes="AaaAAAA">
                                      <p:cBhvr>
                                        <p:cTn id="4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9 0.03264 L -0.32682 -0.1838 C -0.40378 -0.2088 -0.44883 -0.1169 -0.5056 -0.11783 C -0.5625 -0.11852 -0.6276 -0.20186 -0.6681 -0.18912 L -0.74818 -0.0402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34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0.06111 L -0.35612 -0.04723 C -0.41224 -0.06945 -0.40313 -0.11412 -0.43047 -0.07223 C -0.45794 -0.03033 -0.49271 0.16944 -0.52044 0.20393 L -0.59727 0.13495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anfaryi-podvodyaschie-ito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93 -0.1294 L -0.37669 0.07268 C -0.42409 0.10717 -0.36797 0.11111 -0.39831 0.07801 C -0.42865 0.0449 -0.51953 -0.11991 -0.55898 -0.12547 C -0.59844 -0.13102 -0.59544 0.03588 -0.63503 0.0449 L -0.79648 -0.07176 L -0.8694 -0.01991 L -0.95898 0.09305 " pathEditMode="relative" rAng="0" ptsTypes="AaaaAA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1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45139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248</Words>
  <Application>Microsoft Office PowerPoint</Application>
  <PresentationFormat>Произвольный</PresentationFormat>
  <Paragraphs>115</Paragraphs>
  <Slides>12</Slides>
  <Notes>12</Notes>
  <HiddenSlides>0</HiddenSlides>
  <MMClips>31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</dc:creator>
  <cp:lastModifiedBy>Пользователь Windows</cp:lastModifiedBy>
  <cp:revision>41</cp:revision>
  <dcterms:created xsi:type="dcterms:W3CDTF">2022-05-02T05:05:32Z</dcterms:created>
  <dcterms:modified xsi:type="dcterms:W3CDTF">2024-01-15T06:00:02Z</dcterms:modified>
</cp:coreProperties>
</file>